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custom.xml" ContentType="application/vnd.openxmlformats-officedocument.custom-properties+xml"/>
  <Override PartName="/docProps/app.xml" ContentType="application/vnd.openxmlformats-officedocument.extended-properties+xml"/>
  <Override PartName="/ppt/_rels/presentation.xml.rels" ContentType="application/vnd.openxmlformats-package.relationship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_rels/slideLayout12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1.xml.rels" ContentType="application/vnd.openxmlformats-package.relationships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1.xml" ContentType="application/vnd.openxmlformats-officedocument.theme+xml"/>
  <Override PartName="/ppt/slides/_rels/slide2.xml.rels" ContentType="application/vnd.openxmlformats-package.relationships+xml"/>
  <Override PartName="/ppt/slides/_rels/slide1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  <p:sldId id="257" r:id="rId4"/>
  </p:sldIdLst>
  <p:sldSz cx="10080625" cy="7559675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2ECDBBF2-BD6C-41DA-9FCA-6BEF6D448D8D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de-DE"/>
              <a:t/>
            </a:r>
          </a:p>
        </p:txBody>
      </p:sp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280" cy="1261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/>
          </p:nvPr>
        </p:nvSpPr>
        <p:spPr>
          <a:xfrm>
            <a:off x="504000" y="1768680"/>
            <a:ext cx="9072000" cy="2090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/>
          </p:nvPr>
        </p:nvSpPr>
        <p:spPr>
          <a:xfrm>
            <a:off x="504000" y="4058640"/>
            <a:ext cx="9072000" cy="2090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793BF117-C322-43A8-AD81-AE06A64742B0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de-DE"/>
              <a:t/>
            </a: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280" cy="1261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/>
          </p:nvPr>
        </p:nvSpPr>
        <p:spPr>
          <a:xfrm>
            <a:off x="504000" y="4058640"/>
            <a:ext cx="4426920" cy="2090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/>
          </p:nvPr>
        </p:nvSpPr>
        <p:spPr>
          <a:xfrm>
            <a:off x="5152680" y="4058640"/>
            <a:ext cx="4426920" cy="2090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AFEB27E3-7162-49C3-A53C-D13E506A6CF1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de-DE"/>
              <a:t/>
            </a: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280" cy="1261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/>
          </p:nvPr>
        </p:nvSpPr>
        <p:spPr>
          <a:xfrm>
            <a:off x="504000" y="1768680"/>
            <a:ext cx="2921040" cy="2090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/>
          </p:nvPr>
        </p:nvSpPr>
        <p:spPr>
          <a:xfrm>
            <a:off x="3571560" y="1768680"/>
            <a:ext cx="2921040" cy="2090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/>
          </p:nvPr>
        </p:nvSpPr>
        <p:spPr>
          <a:xfrm>
            <a:off x="6639120" y="1768680"/>
            <a:ext cx="2921040" cy="2090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/>
          </p:nvPr>
        </p:nvSpPr>
        <p:spPr>
          <a:xfrm>
            <a:off x="504000" y="4058640"/>
            <a:ext cx="2921040" cy="2090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/>
          </p:nvPr>
        </p:nvSpPr>
        <p:spPr>
          <a:xfrm>
            <a:off x="3571560" y="4058640"/>
            <a:ext cx="2921040" cy="2090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/>
          </p:nvPr>
        </p:nvSpPr>
        <p:spPr>
          <a:xfrm>
            <a:off x="6639120" y="4058640"/>
            <a:ext cx="2921040" cy="2090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D45DB8D6-1886-4A0A-BA4E-7861ACA6B17C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de-DE"/>
              <a:t/>
            </a: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280" cy="1261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F7A29C0E-BF16-423D-967F-7C9CB1A4C656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de-DE"/>
              <a:t/>
            </a: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280" cy="1261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8B196D6B-657E-4F07-94E7-296871A901EB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de-DE"/>
              <a:t/>
            </a: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280" cy="1261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504000" y="1768680"/>
            <a:ext cx="4426920" cy="4384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/>
          </p:nvPr>
        </p:nvSpPr>
        <p:spPr>
          <a:xfrm>
            <a:off x="5152680" y="1768680"/>
            <a:ext cx="4426920" cy="4384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DEF89650-F3D7-4692-9E07-23AF9AFF88D9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de-DE"/>
              <a:t/>
            </a: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280" cy="1261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EE057C41-3ACF-4E0D-84AC-4EACF92E7DBA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de-DE"/>
              <a:t/>
            </a: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504000" y="301320"/>
            <a:ext cx="9071280" cy="5850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7266B8D0-F3E2-4DB4-84BC-06A9099D3C7A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de-DE"/>
              <a:t/>
            </a: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280" cy="1261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/>
          </p:nvPr>
        </p:nvSpPr>
        <p:spPr>
          <a:xfrm>
            <a:off x="5152680" y="1768680"/>
            <a:ext cx="4426920" cy="4384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/>
          </p:nvPr>
        </p:nvSpPr>
        <p:spPr>
          <a:xfrm>
            <a:off x="504000" y="4058640"/>
            <a:ext cx="4426920" cy="2090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E8915E71-BAA1-4D14-95BF-E6D26C201320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de-DE"/>
              <a:t/>
            </a: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280" cy="1261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/>
          </p:nvPr>
        </p:nvSpPr>
        <p:spPr>
          <a:xfrm>
            <a:off x="504000" y="1768680"/>
            <a:ext cx="4426920" cy="4384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/>
          </p:nvPr>
        </p:nvSpPr>
        <p:spPr>
          <a:xfrm>
            <a:off x="5152680" y="4058640"/>
            <a:ext cx="4426920" cy="2090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2E6E1035-7E40-480E-9F1A-4BBC269A81AF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de-DE"/>
              <a:t/>
            </a: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280" cy="1261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/>
          </p:nvPr>
        </p:nvSpPr>
        <p:spPr>
          <a:xfrm>
            <a:off x="504000" y="4058640"/>
            <a:ext cx="9072000" cy="2090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F45B8DBF-2E33-40E5-8882-4553A9B2BCC8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de-DE"/>
              <a:t/>
            </a: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280" cy="1261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Format des Titeltextes durch Klicken bearbeiten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ftr" idx="1"/>
          </p:nvPr>
        </p:nvSpPr>
        <p:spPr>
          <a:xfrm>
            <a:off x="3447360" y="6887160"/>
            <a:ext cx="3194640" cy="520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&lt;Fußzeile&gt;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sldNum" idx="2"/>
          </p:nvPr>
        </p:nvSpPr>
        <p:spPr>
          <a:xfrm>
            <a:off x="7227360" y="6887160"/>
            <a:ext cx="2347920" cy="520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DEB99FAC-84EC-4C83-8B53-B223DE78448D}" type="slidenum"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&lt;Foliennummer&gt;</a:t>
            </a:fld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dt" idx="3"/>
          </p:nvPr>
        </p:nvSpPr>
        <p:spPr>
          <a:xfrm>
            <a:off x="504000" y="6887160"/>
            <a:ext cx="2347920" cy="520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&lt;Datum/Uhrzeit&gt;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</a:rPr>
              <a:t>Format des Gliederungstextes durch Klicken bearbeiten</a:t>
            </a: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solidFill>
                  <a:srgbClr val="000000"/>
                </a:solidFill>
                <a:latin typeface="Arial"/>
              </a:rPr>
              <a:t>Zweite Gliederungsebene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000000"/>
                </a:solidFill>
                <a:latin typeface="Arial"/>
              </a:rPr>
              <a:t>Dritte Gliederungsebene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Vierte Gliederungsebene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Fünfte Gliederungsebene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Sechste Gliederungsebene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Siebte Gliederungsebene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280" cy="1261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4400" spc="-1" strike="noStrike">
                <a:solidFill>
                  <a:srgbClr val="000000"/>
                </a:solidFill>
                <a:latin typeface="Arial"/>
              </a:rPr>
              <a:t>KFileMetaData Pres</a:t>
            </a: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280" cy="1261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en-US" sz="4400" spc="-1" strike="noStrike">
                <a:solidFill>
                  <a:srgbClr val="000000"/>
                </a:solidFill>
                <a:latin typeface="Arial"/>
              </a:rPr>
              <a:t>Slide 2 Title</a:t>
            </a: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/>
          </p:nvPr>
        </p:nvSpPr>
        <p:spPr>
          <a:xfrm>
            <a:off x="504000" y="1768680"/>
            <a:ext cx="4426920" cy="4384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</a:rPr>
              <a:t>Left list 1</a:t>
            </a: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solidFill>
                  <a:srgbClr val="000000"/>
                </a:solidFill>
                <a:latin typeface="Arial"/>
              </a:rPr>
              <a:t>1a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solidFill>
                  <a:srgbClr val="000000"/>
                </a:solidFill>
                <a:latin typeface="Arial"/>
              </a:rPr>
              <a:t>1b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4" name="PlaceHolder 3"/>
          <p:cNvSpPr>
            <a:spLocks noGrp="1"/>
          </p:cNvSpPr>
          <p:nvPr>
            <p:ph/>
          </p:nvPr>
        </p:nvSpPr>
        <p:spPr>
          <a:xfrm>
            <a:off x="5152680" y="1768680"/>
            <a:ext cx="4426920" cy="4384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</a:rPr>
              <a:t>Right list 1</a:t>
            </a: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</a:rPr>
              <a:t>Right list 2</a:t>
            </a: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LibreOffice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8a303"/>
      </a:accent1>
      <a:accent2>
        <a:srgbClr val="0369a3"/>
      </a:accent2>
      <a:accent3>
        <a:srgbClr val="a33e03"/>
      </a:accent3>
      <a:accent4>
        <a:srgbClr val="8e03a3"/>
      </a:accent4>
      <a:accent5>
        <a:srgbClr val="c99c00"/>
      </a:accent5>
      <a:accent6>
        <a:srgbClr val="c9211e"/>
      </a:accent6>
      <a:hlink>
        <a:srgbClr val="0000ee"/>
      </a:hlink>
      <a:folHlink>
        <a:srgbClr val="551a8b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</TotalTime>
  <Application>LibreOffice/7.6.2.1$Linux_X86_64 LibreOffice_project/60$Build-1</Application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2014-07-02T10:59:23Z</dcterms:created>
  <dc:creator/>
  <dc:description>KFileMetaData comment</dc:description>
  <cp:keywords>KFileMetaData keyword</cp:keywords>
  <dc:language>de-DE</dc:language>
  <cp:lastModifiedBy>Author KFM</cp:lastModifiedBy>
  <dcterms:modified xsi:type="dcterms:W3CDTF">2023-11-12T07:51:59Z</dcterms:modified>
  <cp:revision>4</cp:revision>
  <dc:subject>KFileMetaData Subject</dc:subject>
  <dc:title>KFileMetaData Title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